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7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4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8103-AEA4-48B8-A2A5-B747E825960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A5DFEB7-69C3-42D0-9D0B-C4FCA20C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8103-AEA4-48B8-A2A5-B747E825960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EB7-69C3-42D0-9D0B-C4FCA20C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8103-AEA4-48B8-A2A5-B747E825960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EB7-69C3-42D0-9D0B-C4FCA20C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8103-AEA4-48B8-A2A5-B747E825960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EB7-69C3-42D0-9D0B-C4FCA20C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8103-AEA4-48B8-A2A5-B747E825960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EB7-69C3-42D0-9D0B-C4FCA20C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8103-AEA4-48B8-A2A5-B747E825960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EB7-69C3-42D0-9D0B-C4FCA20CEDA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8103-AEA4-48B8-A2A5-B747E825960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EB7-69C3-42D0-9D0B-C4FCA20CEDA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8103-AEA4-48B8-A2A5-B747E825960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EB7-69C3-42D0-9D0B-C4FCA20C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8103-AEA4-48B8-A2A5-B747E825960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EB7-69C3-42D0-9D0B-C4FCA20C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8103-AEA4-48B8-A2A5-B747E825960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EB7-69C3-42D0-9D0B-C4FCA20CEDA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8103-AEA4-48B8-A2A5-B747E825960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EB7-69C3-42D0-9D0B-C4FCA20CEDA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8C98103-AEA4-48B8-A2A5-B747E825960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A5DFEB7-69C3-42D0-9D0B-C4FCA20CED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48005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many protons, neutrons and electrons do the following atoms have?</a:t>
            </a:r>
          </a:p>
          <a:p>
            <a:pPr lvl="1"/>
            <a:r>
              <a:rPr lang="en-US" sz="3200" dirty="0" smtClean="0"/>
              <a:t>Aluminum</a:t>
            </a:r>
            <a:endParaRPr lang="en-US" sz="3200" dirty="0"/>
          </a:p>
          <a:p>
            <a:pPr lvl="1"/>
            <a:r>
              <a:rPr lang="en-US" sz="3200" dirty="0"/>
              <a:t>Bromine</a:t>
            </a:r>
          </a:p>
          <a:p>
            <a:pPr lvl="1"/>
            <a:r>
              <a:rPr lang="en-US" sz="3200" dirty="0"/>
              <a:t>Potassium</a:t>
            </a:r>
          </a:p>
          <a:p>
            <a:r>
              <a:rPr lang="en-US" sz="3600" dirty="0" smtClean="0"/>
              <a:t>Draw a Bohr models (drawing atoms from yesterday) for Aluminum and potassium. </a:t>
            </a:r>
          </a:p>
        </p:txBody>
      </p:sp>
    </p:spTree>
    <p:extLst>
      <p:ext uri="{BB962C8B-B14F-4D97-AF65-F5344CB8AC3E}">
        <p14:creationId xmlns:p14="http://schemas.microsoft.com/office/powerpoint/2010/main" val="350588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5486400" cy="3733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Ion – a charged atom</a:t>
            </a:r>
          </a:p>
          <a:p>
            <a:r>
              <a:rPr lang="en-US" sz="3600" dirty="0" smtClean="0"/>
              <a:t>Positively charged atom (#protons&gt;electrons) is a </a:t>
            </a:r>
            <a:r>
              <a:rPr lang="en-US" sz="3600" b="1" dirty="0" err="1" smtClean="0"/>
              <a:t>cation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Negatively charged (electrons&gt; protons) is an </a:t>
            </a:r>
            <a:r>
              <a:rPr lang="en-US" sz="3600" b="1" dirty="0" smtClean="0"/>
              <a:t>anion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787" y="1367991"/>
            <a:ext cx="3605213" cy="404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02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Electrons are gained or lost</a:t>
            </a:r>
          </a:p>
          <a:p>
            <a:r>
              <a:rPr lang="en-US" sz="3600" dirty="0" smtClean="0"/>
              <a:t>Ex: </a:t>
            </a:r>
            <a:r>
              <a:rPr lang="en-US" sz="3600" dirty="0" err="1" smtClean="0"/>
              <a:t>NaCl</a:t>
            </a:r>
            <a:r>
              <a:rPr lang="en-US" sz="3600" dirty="0" smtClean="0"/>
              <a:t> (salt)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95" r="4924" b="10082"/>
          <a:stretch/>
        </p:blipFill>
        <p:spPr>
          <a:xfrm>
            <a:off x="4038600" y="1634836"/>
            <a:ext cx="3477491" cy="1704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3505200"/>
            <a:ext cx="61595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3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Sharing valence electrons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88" y="2286000"/>
            <a:ext cx="3807812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writing chemical reactions REACTANTS go before the arrow and the PRODUCTS go after the arrow.</a:t>
            </a:r>
          </a:p>
          <a:p>
            <a:r>
              <a:rPr lang="en-US" sz="3600" dirty="0" smtClean="0"/>
              <a:t>REACTANTS </a:t>
            </a:r>
            <a:r>
              <a:rPr lang="en-US" sz="3600" dirty="0" smtClean="0">
                <a:sym typeface="Wingdings" panose="05000000000000000000" pitchFamily="2" charset="2"/>
              </a:rPr>
              <a:t> PRODUCTS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99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733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+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+ sunlight </a:t>
            </a:r>
            <a:r>
              <a:rPr lang="en-US" sz="3600" dirty="0" smtClean="0">
                <a:sym typeface="Wingdings" panose="05000000000000000000" pitchFamily="2" charset="2"/>
              </a:rPr>
              <a:t> C</a:t>
            </a:r>
            <a:r>
              <a:rPr lang="en-US" sz="3600" baseline="-25000" dirty="0" smtClean="0">
                <a:sym typeface="Wingdings" panose="05000000000000000000" pitchFamily="2" charset="2"/>
              </a:rPr>
              <a:t>6</a:t>
            </a:r>
            <a:r>
              <a:rPr lang="en-US" sz="3600" dirty="0" smtClean="0">
                <a:sym typeface="Wingdings" panose="05000000000000000000" pitchFamily="2" charset="2"/>
              </a:rPr>
              <a:t>H</a:t>
            </a:r>
            <a:r>
              <a:rPr lang="en-US" sz="3600" baseline="-25000" dirty="0" smtClean="0">
                <a:sym typeface="Wingdings" panose="05000000000000000000" pitchFamily="2" charset="2"/>
              </a:rPr>
              <a:t>12</a:t>
            </a:r>
            <a:r>
              <a:rPr lang="en-US" sz="3600" dirty="0" smtClean="0">
                <a:sym typeface="Wingdings" panose="05000000000000000000" pitchFamily="2" charset="2"/>
              </a:rPr>
              <a:t>O</a:t>
            </a:r>
            <a:r>
              <a:rPr lang="en-US" sz="3600" baseline="-25000" dirty="0" smtClean="0">
                <a:sym typeface="Wingdings" panose="05000000000000000000" pitchFamily="2" charset="2"/>
              </a:rPr>
              <a:t>6</a:t>
            </a:r>
            <a:r>
              <a:rPr lang="en-US" sz="3600" dirty="0" smtClean="0">
                <a:sym typeface="Wingdings" panose="05000000000000000000" pitchFamily="2" charset="2"/>
              </a:rPr>
              <a:t> + O</a:t>
            </a:r>
            <a:r>
              <a:rPr lang="en-US" sz="3600" baseline="-25000" dirty="0" smtClean="0">
                <a:sym typeface="Wingdings" panose="05000000000000000000" pitchFamily="2" charset="2"/>
              </a:rPr>
              <a:t>2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What is the name of this reaction?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Photosynthesis!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981515"/>
            <a:ext cx="4343400" cy="387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3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Our bodies are constantly building and breaking down molecules</a:t>
            </a:r>
          </a:p>
          <a:p>
            <a:r>
              <a:rPr lang="en-US" sz="3600" dirty="0" smtClean="0"/>
              <a:t>Sum of these reactions is called metabolism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74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Exothermic – reactions that release energy into the environment (in the form of heat, light or sound)</a:t>
            </a:r>
          </a:p>
        </p:txBody>
      </p:sp>
    </p:spTree>
    <p:extLst>
      <p:ext uri="{BB962C8B-B14F-4D97-AF65-F5344CB8AC3E}">
        <p14:creationId xmlns:p14="http://schemas.microsoft.com/office/powerpoint/2010/main" val="178206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Endothermic – when a reaction absorbs energy  </a:t>
            </a:r>
            <a:endParaRPr lang="en-US" sz="3600" dirty="0">
              <a:sym typeface="Wingdings" panose="05000000000000000000" pitchFamily="2" charset="2"/>
            </a:endParaRPr>
          </a:p>
          <a:p>
            <a:pPr lvl="1"/>
            <a:r>
              <a:rPr lang="en-US" sz="3600" dirty="0" smtClean="0">
                <a:sym typeface="Wingdings" panose="05000000000000000000" pitchFamily="2" charset="2"/>
              </a:rPr>
              <a:t>Surrounding temperature gets </a:t>
            </a:r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COLDER</a:t>
            </a:r>
            <a:endParaRPr lang="en-US" sz="3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5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 be separated by physical means</a:t>
            </a:r>
          </a:p>
          <a:p>
            <a:r>
              <a:rPr lang="en-US" sz="3600" dirty="0" smtClean="0"/>
              <a:t>Does not involve dissolving</a:t>
            </a:r>
          </a:p>
          <a:p>
            <a:r>
              <a:rPr lang="en-US" sz="3600" dirty="0" smtClean="0"/>
              <a:t>Ex: salad, salt and pepper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761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Cannot be separated by physical means</a:t>
            </a:r>
          </a:p>
          <a:p>
            <a:r>
              <a:rPr lang="en-US" sz="3600" dirty="0" smtClean="0"/>
              <a:t>Involves dissolving</a:t>
            </a:r>
          </a:p>
          <a:p>
            <a:r>
              <a:rPr lang="en-US" sz="3600" dirty="0" smtClean="0"/>
              <a:t>Ex: </a:t>
            </a:r>
            <a:r>
              <a:rPr lang="en-US" sz="3600" dirty="0" err="1" smtClean="0"/>
              <a:t>Kool-aid</a:t>
            </a:r>
            <a:r>
              <a:rPr lang="en-US" sz="3600" dirty="0" smtClean="0"/>
              <a:t>, sweet tea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81400"/>
            <a:ext cx="2952750" cy="3152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839" y="2590800"/>
            <a:ext cx="285049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44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4191000" cy="21431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352675"/>
            <a:ext cx="4191000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638675"/>
            <a:ext cx="41910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4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Solute – substance that dissolves in another substance (powder </a:t>
            </a:r>
            <a:r>
              <a:rPr lang="en-US" sz="3600" dirty="0" err="1" smtClean="0"/>
              <a:t>Kool-aid</a:t>
            </a:r>
            <a:r>
              <a:rPr lang="en-US" sz="3600" dirty="0" smtClean="0"/>
              <a:t> mix)</a:t>
            </a:r>
          </a:p>
          <a:p>
            <a:r>
              <a:rPr lang="en-US" sz="3600" dirty="0" smtClean="0"/>
              <a:t>Solvent – substance that causes the dissolving (water in the </a:t>
            </a:r>
            <a:r>
              <a:rPr lang="en-US" sz="3600" dirty="0" err="1" smtClean="0"/>
              <a:t>Kool-aid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307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and Ionic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Covalent </a:t>
            </a:r>
            <a:r>
              <a:rPr lang="en-US" sz="3600" dirty="0" smtClean="0">
                <a:sym typeface="Wingdings" panose="05000000000000000000" pitchFamily="2" charset="2"/>
              </a:rPr>
              <a:t> shared electrons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Ionic  gain or lose electrons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Both bond atoms together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984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76400"/>
            <a:ext cx="6248400" cy="1524000"/>
          </a:xfrm>
        </p:spPr>
        <p:txBody>
          <a:bodyPr/>
          <a:lstStyle/>
          <a:p>
            <a:r>
              <a:rPr lang="en-US" dirty="0" smtClean="0"/>
              <a:t>Interactions of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and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Many atoms of the same type make up an </a:t>
            </a:r>
            <a:r>
              <a:rPr lang="en-US" sz="3600" b="1" dirty="0" smtClean="0"/>
              <a:t>element</a:t>
            </a:r>
          </a:p>
          <a:p>
            <a:r>
              <a:rPr lang="en-US" sz="3600" dirty="0" smtClean="0"/>
              <a:t>When two or more atoms bond together a </a:t>
            </a:r>
            <a:r>
              <a:rPr lang="en-US" sz="3600" b="1" dirty="0" smtClean="0"/>
              <a:t>molecule</a:t>
            </a:r>
            <a:r>
              <a:rPr lang="en-US" sz="3600" dirty="0" smtClean="0"/>
              <a:t> is formed.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412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atoms form chemical bonds?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Bonds make atoms more stable!</a:t>
            </a:r>
          </a:p>
          <a:p>
            <a:r>
              <a:rPr lang="en-US" sz="3600" dirty="0" smtClean="0"/>
              <a:t>Remember the octet rule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361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Many molecules of the same type make up a compound.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131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Sub-unit </a:t>
            </a:r>
            <a:r>
              <a:rPr lang="en-US" sz="3600" dirty="0" smtClean="0">
                <a:sym typeface="Wingdings" panose="05000000000000000000" pitchFamily="2" charset="2"/>
              </a:rPr>
              <a:t> atoms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Atoms retain their original properties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Ex: Silicon (Si), Oxygen (O)</a:t>
            </a:r>
          </a:p>
        </p:txBody>
      </p:sp>
    </p:spTree>
    <p:extLst>
      <p:ext uri="{BB962C8B-B14F-4D97-AF65-F5344CB8AC3E}">
        <p14:creationId xmlns:p14="http://schemas.microsoft.com/office/powerpoint/2010/main" val="230324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Sub-unit </a:t>
            </a:r>
            <a:r>
              <a:rPr lang="en-US" sz="3600" dirty="0" smtClean="0">
                <a:sym typeface="Wingdings" panose="05000000000000000000" pitchFamily="2" charset="2"/>
              </a:rPr>
              <a:t> Molecules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Do not retain their original properties because they are exchanging electrons (in order to become more stable)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Ex: H</a:t>
            </a:r>
            <a:r>
              <a:rPr lang="en-US" sz="3600" baseline="-250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O, SiO</a:t>
            </a:r>
            <a:r>
              <a:rPr lang="en-US" sz="3600" baseline="-25000" dirty="0" smtClean="0">
                <a:sym typeface="Wingdings" panose="05000000000000000000" pitchFamily="2" charset="2"/>
              </a:rPr>
              <a:t>2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181851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 main types are IONIC and COVALENT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547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867</TotalTime>
  <Words>361</Words>
  <Application>Microsoft Office PowerPoint</Application>
  <PresentationFormat>On-screen Show (4:3)</PresentationFormat>
  <Paragraphs>64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 Pop</vt:lpstr>
      <vt:lpstr>Warm-up</vt:lpstr>
      <vt:lpstr>PowerPoint Presentation</vt:lpstr>
      <vt:lpstr>Interactions of matter</vt:lpstr>
      <vt:lpstr>Elements and Molecules</vt:lpstr>
      <vt:lpstr>Why do atoms form chemical bonds?</vt:lpstr>
      <vt:lpstr>Compounds</vt:lpstr>
      <vt:lpstr>Elements</vt:lpstr>
      <vt:lpstr>Compounds</vt:lpstr>
      <vt:lpstr>Chemical Bonds</vt:lpstr>
      <vt:lpstr>Ions</vt:lpstr>
      <vt:lpstr>Ionic</vt:lpstr>
      <vt:lpstr>Covalent</vt:lpstr>
      <vt:lpstr>Chemical Reactions</vt:lpstr>
      <vt:lpstr>Chemical Reactions</vt:lpstr>
      <vt:lpstr>Metabolism</vt:lpstr>
      <vt:lpstr>Chemical Reactions</vt:lpstr>
      <vt:lpstr>Chemical Reactions</vt:lpstr>
      <vt:lpstr>Mixture</vt:lpstr>
      <vt:lpstr>Solution</vt:lpstr>
      <vt:lpstr>Solutions</vt:lpstr>
      <vt:lpstr>Covalent and Ionic Bonds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Interactions of matter</dc:title>
  <dc:creator>Kelley Breeze</dc:creator>
  <cp:lastModifiedBy>Kelley Breeze</cp:lastModifiedBy>
  <cp:revision>21</cp:revision>
  <dcterms:created xsi:type="dcterms:W3CDTF">2013-10-02T01:53:17Z</dcterms:created>
  <dcterms:modified xsi:type="dcterms:W3CDTF">2013-10-02T16:20:47Z</dcterms:modified>
</cp:coreProperties>
</file>