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sldIdLst>
    <p:sldId id="272" r:id="rId4"/>
    <p:sldId id="273" r:id="rId5"/>
    <p:sldId id="274" r:id="rId6"/>
    <p:sldId id="289" r:id="rId7"/>
    <p:sldId id="277" r:id="rId8"/>
    <p:sldId id="278" r:id="rId9"/>
    <p:sldId id="279" r:id="rId10"/>
    <p:sldId id="280" r:id="rId11"/>
    <p:sldId id="281" r:id="rId12"/>
    <p:sldId id="264" r:id="rId13"/>
    <p:sldId id="262" r:id="rId14"/>
    <p:sldId id="265" r:id="rId15"/>
    <p:sldId id="269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716" autoAdjust="0"/>
  </p:normalViewPr>
  <p:slideViewPr>
    <p:cSldViewPr snapToGrid="0" snapToObjects="1">
      <p:cViewPr>
        <p:scale>
          <a:sx n="53" d="100"/>
          <a:sy n="53" d="100"/>
        </p:scale>
        <p:origin x="-185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35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CB21-006E-4804-8B02-BF280F2E0FC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8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99386-4A57-44EE-A3C6-65D0B01EF5C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90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04E65-85D7-4B92-83C8-C4408339BBD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E4BE4-82E7-41F5-B06E-19BC2AE0C5D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6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E4597-699D-411B-8FC0-1E7DE60419A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06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15F2-E500-44CE-A10D-4384F65E8C6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60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4D7B5-B7EF-4D0C-91C9-D6416218E8F6}" type="slidenum">
              <a:rPr lang="en-US">
                <a:solidFill>
                  <a:srgbClr val="194431"/>
                </a:solidFill>
              </a:rPr>
              <a:pPr/>
              <a:t>‹#›</a:t>
            </a:fld>
            <a:endParaRPr lang="en-US">
              <a:solidFill>
                <a:srgbClr val="194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0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91D7D-9495-40B0-A39D-AE742A09321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1BA0EA-9799-4E01-ACC4-7299C5BBD15B}" type="slidenum">
              <a:rPr lang="en-US">
                <a:solidFill>
                  <a:srgbClr val="194431"/>
                </a:solidFill>
              </a:rPr>
              <a:pPr/>
              <a:t>‹#›</a:t>
            </a:fld>
            <a:endParaRPr lang="en-US">
              <a:solidFill>
                <a:srgbClr val="1944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5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ABA0A-F6E3-443D-99C8-3BA460E26A2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85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426DE-7C94-40AD-B746-5E950F9F656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0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261-C227-45D6-8464-C5EB0FC78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39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E801-DE3C-4F82-B4A9-36F665FDB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86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CD06-3D99-469D-9003-EF56BE3CF0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70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F71D-F505-436E-8C1A-1DB6A21F34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09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6C997-D73A-4EFB-AA22-9443390BE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BF555-6F6D-494E-ABF1-D50BC33BD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7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4E119-E7AF-41F6-9AC3-71AE1D7095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0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E6863-2961-4D02-B2CE-4E9A17E3E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8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A93C6-7814-4D63-96DD-B1EC6F3F19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9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E88C-5D8F-4554-AD52-BA5FDC822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8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FE68C-9DCC-43F9-98FB-508FB1BBB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55D66-A69F-1B40-9995-9CAE9DD0210D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D292-A663-4E45-8F4A-9A6A11E2F5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ime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D17F3139-1DCA-407F-AF42-B123664FAD22}" type="slidenum">
              <a:rPr lang="en-US" smtClean="0">
                <a:solidFill>
                  <a:prstClr val="white"/>
                </a:solidFill>
                <a:latin typeface="Times" charset="0"/>
                <a:ea typeface="MS PGothic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white"/>
              </a:solidFill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93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A8694C6-496C-4DE5-827C-4E6F4BAA09F3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3713" y="3776663"/>
            <a:ext cx="7196137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Flower Structure and Seed Dispersal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3713" y="5257800"/>
            <a:ext cx="7196137" cy="9874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*IMPORTANT FOR SCAVENGER HUNT*</a:t>
            </a:r>
          </a:p>
        </p:txBody>
      </p:sp>
    </p:spTree>
    <p:extLst>
      <p:ext uri="{BB962C8B-B14F-4D97-AF65-F5344CB8AC3E}">
        <p14:creationId xmlns:p14="http://schemas.microsoft.com/office/powerpoint/2010/main" val="12199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Structures on plants usually found on outer leaf skin layer</a:t>
            </a:r>
          </a:p>
          <a:p>
            <a:endParaRPr lang="en-US" dirty="0" smtClean="0"/>
          </a:p>
          <a:p>
            <a:r>
              <a:rPr lang="en-US" dirty="0" smtClean="0"/>
              <a:t>Made up of 2 components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Stoma (opening)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Guard cells (cells surrounding the opening)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communication between the internal and external environments of the plant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1524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008000"/>
                </a:solidFill>
                <a:cs typeface="+mj-cs"/>
              </a:rPr>
              <a:t>Stoma </a:t>
            </a:r>
            <a:r>
              <a:rPr lang="en-US" smtClean="0">
                <a:cs typeface="+mj-cs"/>
              </a:rPr>
              <a:t>– leaf opening for transpiration</a:t>
            </a:r>
          </a:p>
        </p:txBody>
      </p:sp>
      <p:pic>
        <p:nvPicPr>
          <p:cNvPr id="82946" name="Picture 4" descr="st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43125"/>
            <a:ext cx="4191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5" descr="stoma 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1981200"/>
            <a:ext cx="46259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Function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5385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stoma opens, CO2 and sunlight enters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the stomata opens water vapor exits through the stoma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059" y="2078318"/>
            <a:ext cx="4086192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856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Cells that surround the stoma</a:t>
            </a:r>
          </a:p>
          <a:p>
            <a:endParaRPr lang="en-US" dirty="0" smtClean="0"/>
          </a:p>
          <a:p>
            <a:r>
              <a:rPr lang="en-US" dirty="0" smtClean="0"/>
              <a:t>Guard cells swell by inflow of water and contract by loss of water</a:t>
            </a:r>
          </a:p>
          <a:p>
            <a:endParaRPr lang="en-US" dirty="0" smtClean="0"/>
          </a:p>
          <a:p>
            <a:r>
              <a:rPr lang="en-US" b="1" u="sng" dirty="0" err="1" smtClean="0"/>
              <a:t>Turgor</a:t>
            </a:r>
            <a:r>
              <a:rPr lang="en-US" b="1" u="sng" dirty="0" smtClean="0"/>
              <a:t> Pressure</a:t>
            </a:r>
            <a:r>
              <a:rPr lang="en-US" dirty="0" smtClean="0"/>
              <a:t>: the pressure exerted by water inside the cell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turgor</a:t>
            </a:r>
            <a:r>
              <a:rPr lang="en-US" dirty="0" smtClean="0"/>
              <a:t> pressure increases, guard cells swell, opening the stoma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432" y="2106706"/>
            <a:ext cx="4356568" cy="271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04" y="1016000"/>
            <a:ext cx="7385616" cy="464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organisms ability to regulate its internal conditions</a:t>
            </a:r>
          </a:p>
          <a:p>
            <a:endParaRPr lang="en-US" dirty="0" smtClean="0"/>
          </a:p>
          <a:p>
            <a:r>
              <a:rPr lang="en-US" dirty="0" smtClean="0"/>
              <a:t>Example in humans?</a:t>
            </a:r>
          </a:p>
          <a:p>
            <a:endParaRPr lang="en-US" dirty="0" smtClean="0"/>
          </a:p>
          <a:p>
            <a:r>
              <a:rPr lang="en-US" dirty="0" smtClean="0"/>
              <a:t>How does the stomata achieve this in plants?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levels of atmospheric CO2 change, the stomata can respond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 availability of water changes, stomata can also respond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keeps an overall balance in the plant’s biochemistry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Angiosperm Reproduction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Flowers contain ovaries which protect the egg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Sperm needs to get to the egg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Once the egg is fertilized, it turns into a seed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Seed may be contained in a fruit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Seeds need to be dispersed (spread away from the parents)</a:t>
            </a:r>
          </a:p>
          <a:p>
            <a:pPr lvl="1"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 they don</a:t>
            </a:r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 compete for nutrients</a:t>
            </a:r>
          </a:p>
        </p:txBody>
      </p:sp>
    </p:spTree>
    <p:extLst>
      <p:ext uri="{BB962C8B-B14F-4D97-AF65-F5344CB8AC3E}">
        <p14:creationId xmlns:p14="http://schemas.microsoft.com/office/powerpoint/2010/main" val="25262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612063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 Structure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499100"/>
            <a:ext cx="7540625" cy="1376363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Pollen grain reaches </a:t>
            </a:r>
            <a:r>
              <a:rPr lang="en-US" dirty="0" err="1" smtClean="0">
                <a:ea typeface="+mn-ea"/>
                <a:cs typeface="+mn-cs"/>
              </a:rPr>
              <a:t>stigma</a:t>
            </a:r>
            <a:r>
              <a:rPr lang="en-US" dirty="0" err="1" smtClean="0">
                <a:ea typeface="+mn-ea"/>
                <a:cs typeface="+mn-cs"/>
                <a:sym typeface="Wingdings"/>
              </a:rPr>
              <a:t>pollen</a:t>
            </a:r>
            <a:r>
              <a:rPr lang="en-US" dirty="0" smtClean="0">
                <a:ea typeface="+mn-ea"/>
                <a:cs typeface="+mn-cs"/>
                <a:sym typeface="Wingdings"/>
              </a:rPr>
              <a:t> tube is formed, allowing pollen to reach the </a:t>
            </a:r>
            <a:r>
              <a:rPr lang="en-US" dirty="0" err="1" smtClean="0">
                <a:ea typeface="+mn-ea"/>
                <a:cs typeface="+mn-cs"/>
                <a:sym typeface="Wingdings"/>
              </a:rPr>
              <a:t>ovuleovule</a:t>
            </a:r>
            <a:r>
              <a:rPr lang="en-US" dirty="0" smtClean="0">
                <a:ea typeface="+mn-ea"/>
                <a:cs typeface="+mn-cs"/>
                <a:sym typeface="Wingdings"/>
              </a:rPr>
              <a:t> is </a:t>
            </a:r>
            <a:r>
              <a:rPr lang="en-US" dirty="0" err="1" smtClean="0">
                <a:ea typeface="+mn-ea"/>
                <a:cs typeface="+mn-cs"/>
                <a:sym typeface="Wingdings"/>
              </a:rPr>
              <a:t>fertilizedovule</a:t>
            </a:r>
            <a:r>
              <a:rPr lang="en-US" dirty="0" smtClean="0">
                <a:ea typeface="+mn-ea"/>
                <a:cs typeface="+mn-cs"/>
                <a:sym typeface="Wingdings"/>
              </a:rPr>
              <a:t> develops into a seed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68611" name="Picture 5" descr="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6388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7315200" y="1676400"/>
            <a:ext cx="173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Pistil =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female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reproductive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structure</a:t>
            </a: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0" y="1828800"/>
            <a:ext cx="1739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Stamen  =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male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reproductive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1545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an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163"/>
            <a:ext cx="6477000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77724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Angiosperms can be divided into Monocots and Dicots</a:t>
            </a:r>
            <a:br>
              <a:rPr lang="en-US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3043" name="Group 35"/>
          <p:cNvGraphicFramePr>
            <a:graphicFrameLocks noGrp="1"/>
          </p:cNvGraphicFramePr>
          <p:nvPr>
            <p:ph idx="4294967295"/>
          </p:nvPr>
        </p:nvGraphicFramePr>
        <p:xfrm>
          <a:off x="609600" y="2286000"/>
          <a:ext cx="7772400" cy="388749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Monocots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Dicots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Single cotyledon (first embryonic leaf)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Two cotyledons (first embryonic leaves)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Parallel leaf veins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Branched leaf veins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Flower petals in 3</a:t>
                      </a:r>
                      <a:r>
                        <a:rPr kumimoji="0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Flower petals in 4</a:t>
                      </a:r>
                      <a:r>
                        <a:rPr kumimoji="0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 or 5</a:t>
                      </a:r>
                      <a:r>
                        <a:rPr kumimoji="0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’</a:t>
                      </a:r>
                      <a:r>
                        <a:rPr kumimoji="0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Roots are fibrous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One big tap root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65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Seeds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2707" name="Picture 5" descr="bean_d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362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7" descr="mono-dic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28800"/>
            <a:ext cx="1905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9" descr="Cotyle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2857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6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609600"/>
            <a:ext cx="7772400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Leaf Vein Patterns</a:t>
            </a:r>
          </a:p>
        </p:txBody>
      </p:sp>
      <p:pic>
        <p:nvPicPr>
          <p:cNvPr id="73730" name="Picture 5" descr="dicot%20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9" y="3800475"/>
            <a:ext cx="48672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7" descr="Monocot_Leaf2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6"/>
          <a:stretch/>
        </p:blipFill>
        <p:spPr bwMode="auto">
          <a:xfrm>
            <a:off x="0" y="1600199"/>
            <a:ext cx="5325035" cy="317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4755" name="Picture 5" descr="monocotflow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38100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7" descr="dicotflow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100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Roots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5779" name="Picture 5" descr="violet%20fibrous%20roo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717" y="1312861"/>
            <a:ext cx="4311723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7" descr="tapr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312862"/>
            <a:ext cx="41624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323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Habitat</vt:lpstr>
      <vt:lpstr>Blank Presentation</vt:lpstr>
      <vt:lpstr>Flower Structure and Seed Dispersal</vt:lpstr>
      <vt:lpstr>Angiosperm Reproduction</vt:lpstr>
      <vt:lpstr>Flower Structure</vt:lpstr>
      <vt:lpstr>PowerPoint Presentation</vt:lpstr>
      <vt:lpstr>Angiosperms can be divided into Monocots and Dicots </vt:lpstr>
      <vt:lpstr>Seeds</vt:lpstr>
      <vt:lpstr>Leaf Vein Patterns</vt:lpstr>
      <vt:lpstr>Flowers</vt:lpstr>
      <vt:lpstr>Roots</vt:lpstr>
      <vt:lpstr>Stomata </vt:lpstr>
      <vt:lpstr>Stoma – leaf opening for transpiration</vt:lpstr>
      <vt:lpstr>Physiological Function </vt:lpstr>
      <vt:lpstr>Guard Cells</vt:lpstr>
      <vt:lpstr>PowerPoint Presentation</vt:lpstr>
      <vt:lpstr>Homeostasis</vt:lpstr>
      <vt:lpstr>Homeostasis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 plants get their mass?</dc:title>
  <dc:creator>Jessie Poole</dc:creator>
  <cp:lastModifiedBy>Kelley Breeze</cp:lastModifiedBy>
  <cp:revision>25</cp:revision>
  <dcterms:created xsi:type="dcterms:W3CDTF">2013-04-09T23:25:35Z</dcterms:created>
  <dcterms:modified xsi:type="dcterms:W3CDTF">2013-04-12T13:11:34Z</dcterms:modified>
</cp:coreProperties>
</file>