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67" r:id="rId5"/>
    <p:sldId id="268" r:id="rId6"/>
    <p:sldId id="26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2" r:id="rId16"/>
    <p:sldId id="284" r:id="rId17"/>
    <p:sldId id="285" r:id="rId18"/>
    <p:sldId id="286" r:id="rId19"/>
    <p:sldId id="287" r:id="rId20"/>
    <p:sldId id="289" r:id="rId21"/>
    <p:sldId id="275" r:id="rId22"/>
    <p:sldId id="260" r:id="rId23"/>
    <p:sldId id="261" r:id="rId24"/>
    <p:sldId id="262" r:id="rId25"/>
    <p:sldId id="296" r:id="rId26"/>
    <p:sldId id="297" r:id="rId27"/>
    <p:sldId id="263" r:id="rId28"/>
    <p:sldId id="294" r:id="rId29"/>
    <p:sldId id="265" r:id="rId30"/>
    <p:sldId id="295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91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261-C227-45D6-8464-C5EB0FC78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E801-DE3C-4F82-B4A9-36F665FDB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CD06-3D99-469D-9003-EF56BE3CF0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F71D-F505-436E-8C1A-1DB6A21F34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6C997-D73A-4EFB-AA22-9443390BE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9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BF555-6F6D-494E-ABF1-D50BC33BD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4E119-E7AF-41F6-9AC3-71AE1D7095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E6863-2961-4D02-B2CE-4E9A17E3E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A93C6-7814-4D63-96DD-B1EC6F3F19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E88C-5D8F-4554-AD52-BA5FDC822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2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FE68C-9DCC-43F9-98FB-508FB1BBB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04B1-098F-4F42-9FCF-4A9A2BE7D9A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1B7D-7A79-C944-9C45-6C71F0E6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A8694C6-496C-4DE5-827C-4E6F4BAA09F3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800" u="sng">
                <a:solidFill>
                  <a:srgbClr val="008000"/>
                </a:solidFill>
                <a:latin typeface="Jokerman" pitchFamily="82" charset="0"/>
              </a:rPr>
              <a:t>Alternation of Generations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/>
              <a:t>Plant life cycles have two alternating generations:</a:t>
            </a:r>
          </a:p>
          <a:p>
            <a:pPr algn="ctr">
              <a:buFontTx/>
              <a:buNone/>
            </a:pPr>
            <a:r>
              <a:rPr lang="en-US" sz="2800" b="1"/>
              <a:t>a diploid phase (2N) and a haploid phase (N)</a:t>
            </a:r>
          </a:p>
          <a:p>
            <a:endParaRPr lang="en-US" sz="2800"/>
          </a:p>
          <a:p>
            <a:r>
              <a:rPr lang="en-US" sz="2400" b="1">
                <a:solidFill>
                  <a:srgbClr val="008000"/>
                </a:solidFill>
              </a:rPr>
              <a:t>During alternation of generations, mitosis and meiosis alternate to produce the two types of reproductive cells – gametes and spores. </a:t>
            </a:r>
          </a:p>
          <a:p>
            <a:endParaRPr lang="en-US" sz="2400" b="1">
              <a:solidFill>
                <a:srgbClr val="008000"/>
              </a:solidFill>
            </a:endParaRPr>
          </a:p>
          <a:p>
            <a:r>
              <a:rPr lang="en-US" sz="2400" b="1">
                <a:solidFill>
                  <a:srgbClr val="008000"/>
                </a:solidFill>
              </a:rPr>
              <a:t>The diploid (2N) phase is known as the sporophyte, or spore-producing plant.</a:t>
            </a:r>
          </a:p>
          <a:p>
            <a:endParaRPr lang="en-US" sz="2400" b="1">
              <a:solidFill>
                <a:srgbClr val="008000"/>
              </a:solidFill>
            </a:endParaRPr>
          </a:p>
          <a:p>
            <a:r>
              <a:rPr lang="en-US" sz="2400" b="1">
                <a:solidFill>
                  <a:srgbClr val="008000"/>
                </a:solidFill>
              </a:rPr>
              <a:t>The haploid (N) phase is known as the gametophyte, or gamete-producing 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1143000"/>
            <a:ext cx="4876800" cy="5029200"/>
          </a:xfrm>
        </p:spPr>
        <p:txBody>
          <a:bodyPr/>
          <a:lstStyle/>
          <a:p>
            <a:r>
              <a:rPr lang="en-US" sz="5400"/>
              <a:t>Mosses lack true roots but they have </a:t>
            </a:r>
            <a:r>
              <a:rPr lang="en-US" sz="5400" b="1"/>
              <a:t>rhizoids </a:t>
            </a:r>
            <a:r>
              <a:rPr lang="en-US" sz="5400"/>
              <a:t>to anchor the plant in the soil</a:t>
            </a: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3046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oss gar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1450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moss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Ferns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4724400" cy="4181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Ferns are vascular 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</a:rPr>
              <a:t>they have xylem and phloem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Ferns are seedless plants; They make spores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Thick, underground stem = rhizome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Leaves are called “fronds”</a:t>
            </a:r>
          </a:p>
        </p:txBody>
      </p:sp>
      <p:pic>
        <p:nvPicPr>
          <p:cNvPr id="57347" name="Picture 1" descr="polypodium-vulga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1447800"/>
            <a:ext cx="4086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48130" name="Picture 4" descr="Alternation_of_generations_in_fer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646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Ferns &amp; Horsetails</a:t>
            </a:r>
          </a:p>
        </p:txBody>
      </p:sp>
      <p:pic>
        <p:nvPicPr>
          <p:cNvPr id="58370" name="Picture 5" descr="f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2514600"/>
            <a:ext cx="49260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" descr="horse t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Ferns reproduce with spores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9395" name="Picture 5" descr="f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11313"/>
            <a:ext cx="6994525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086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Fern frond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587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82px-Tree_Fern_Sp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508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lternation of gene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477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The Seed Plants:</a:t>
            </a:r>
            <a:b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Gymnosperms (cones) &amp; Angiosperms (flowers)</a:t>
            </a:r>
          </a:p>
        </p:txBody>
      </p:sp>
      <p:pic>
        <p:nvPicPr>
          <p:cNvPr id="60419" name="Picture 5" descr="gimli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941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Prunus_subhirtella_fl_over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2438400"/>
            <a:ext cx="487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Showcard Gothic" pitchFamily="82" charset="0"/>
              </a:rPr>
              <a:t>Seed Plants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/>
              <a:t>Seed plants produce seeds, which are reduced sporophyte plants within a protective coat</a:t>
            </a:r>
          </a:p>
          <a:p>
            <a:endParaRPr lang="en-US"/>
          </a:p>
          <a:p>
            <a:r>
              <a:rPr lang="en-US"/>
              <a:t>Seeds may be surrounded by a fruit -</a:t>
            </a:r>
            <a:r>
              <a:rPr lang="en-US">
                <a:solidFill>
                  <a:srgbClr val="0000FF"/>
                </a:solidFill>
                <a:latin typeface="Showcard Gothic" pitchFamily="82" charset="0"/>
              </a:rPr>
              <a:t>angiosperms</a:t>
            </a:r>
          </a:p>
          <a:p>
            <a:endParaRPr lang="en-US">
              <a:solidFill>
                <a:srgbClr val="0000FF"/>
              </a:solidFill>
              <a:latin typeface="Showcard Gothic" pitchFamily="82" charset="0"/>
            </a:endParaRPr>
          </a:p>
          <a:p>
            <a:r>
              <a:rPr lang="en-US"/>
              <a:t>Seeds may be “naked” - </a:t>
            </a:r>
            <a:r>
              <a:rPr lang="en-US">
                <a:solidFill>
                  <a:schemeClr val="accent2"/>
                </a:solidFill>
                <a:latin typeface="Showcard Gothic" pitchFamily="82" charset="0"/>
              </a:rPr>
              <a:t>gymnosperms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3600">
                <a:latin typeface="Showcard Gothic" pitchFamily="82" charset="0"/>
              </a:rPr>
              <a:t>Gymnosperms (“naked seeds”)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98487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Gymnosperm =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naked seed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vascular tissue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Make seeds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not have flowers, but they do have cones</a:t>
            </a:r>
          </a:p>
        </p:txBody>
      </p:sp>
      <p:pic>
        <p:nvPicPr>
          <p:cNvPr id="33796" name="Picture 4" descr="cycad0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876" y="1371600"/>
            <a:ext cx="4117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000"/>
              <a:t>Gymnosperms – </a:t>
            </a:r>
            <a:r>
              <a:rPr lang="en-US" sz="3200"/>
              <a:t>conifers (cone bearers)</a:t>
            </a:r>
          </a:p>
        </p:txBody>
      </p:sp>
      <p:pic>
        <p:nvPicPr>
          <p:cNvPr id="34819" name="Picture 4" descr="gymnosp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50913"/>
            <a:ext cx="7620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Gymnosperm cones…male and female.  Which is which?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2467" name="Picture 5" descr="pipo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33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sugar_pine_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93769"/>
            <a:ext cx="3114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Gymnosperm cones…male and female.  Which is which?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Male											Female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62467" name="Picture 5" descr="pipo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33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sugar_pine_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93769"/>
            <a:ext cx="3114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30" y="1676400"/>
            <a:ext cx="8677469" cy="408991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Angiosperms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	-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vascular tissue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Make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Have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flowers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The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haploid (n) gametophyte stage is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		enclosed (almost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entirely) 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within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diploid (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2n) sporophyte structure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676400"/>
            <a:ext cx="3733800" cy="1066800"/>
          </a:xfrm>
        </p:spPr>
        <p:txBody>
          <a:bodyPr/>
          <a:lstStyle/>
          <a:p>
            <a:r>
              <a:rPr lang="en-US" sz="4000"/>
              <a:t>Angiosperms - </a:t>
            </a:r>
          </a:p>
        </p:txBody>
      </p:sp>
      <p:pic>
        <p:nvPicPr>
          <p:cNvPr id="35843" name="Picture 4" descr="angiosp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784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057400" y="35814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(Carpel)</a:t>
            </a:r>
          </a:p>
        </p:txBody>
      </p:sp>
    </p:spTree>
    <p:extLst>
      <p:ext uri="{BB962C8B-B14F-4D97-AF65-F5344CB8AC3E}">
        <p14:creationId xmlns:p14="http://schemas.microsoft.com/office/powerpoint/2010/main" val="294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/>
              <a:t>Angiosperms can be either </a:t>
            </a:r>
            <a:br>
              <a:rPr lang="en-US"/>
            </a:br>
            <a:r>
              <a:rPr lang="en-US" b="1">
                <a:solidFill>
                  <a:schemeClr val="accent2"/>
                </a:solidFill>
              </a:rPr>
              <a:t>Monocots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or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Dicots</a:t>
            </a:r>
          </a:p>
        </p:txBody>
      </p:sp>
      <p:pic>
        <p:nvPicPr>
          <p:cNvPr id="37891" name="Picture 4" descr="monocotdic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13590"/>
            <a:ext cx="56388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608" y="0"/>
            <a:ext cx="7800392" cy="6858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Angiosperms can be either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Monocots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roots are fibrous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Dicots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dirty="0" smtClean="0"/>
              <a:t>- one big taproot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alternationsofg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8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0" y="4919663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smtClean="0"/>
              <a:t>Gametophyte </a:t>
            </a:r>
            <a:r>
              <a:rPr lang="en-US" sz="2200" dirty="0"/>
              <a:t>makes gametes through mitosis</a:t>
            </a:r>
          </a:p>
          <a:p>
            <a:pPr algn="ctr"/>
            <a:r>
              <a:rPr lang="en-US" sz="2200" dirty="0"/>
              <a:t>2 gametes unite in fertilization to form a diploid zygote</a:t>
            </a:r>
          </a:p>
          <a:p>
            <a:pPr algn="ctr"/>
            <a:r>
              <a:rPr lang="en-US" sz="2200" dirty="0"/>
              <a:t>Zygote divides and grows by mitosis and develops into a diploid sporophyte</a:t>
            </a:r>
          </a:p>
          <a:p>
            <a:pPr algn="ctr"/>
            <a:r>
              <a:rPr lang="en-US" sz="2200" dirty="0"/>
              <a:t>Sporophyte produces spores by meiosis (spores are haploid)</a:t>
            </a:r>
          </a:p>
          <a:p>
            <a:pPr algn="ctr"/>
            <a:r>
              <a:rPr lang="en-US" sz="2200" dirty="0"/>
              <a:t>Haploid spores divide and multiply by mitosis into a haploid gametophyte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Mosses	</a:t>
            </a:r>
          </a:p>
          <a:p>
            <a:pPr marL="914400" lvl="1" indent="-514350"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- Non vascular, seedless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2. Ferns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-vascular, seedless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3. gymnosperms (cone bearers)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-vascular, naked seeds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4. angiosperms (flowering plants)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-vascular, seeds surrounded by fruit</a:t>
            </a: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88" y="1653758"/>
            <a:ext cx="5337684" cy="5204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20" y="274638"/>
            <a:ext cx="2794000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Plant Divisions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5005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Plants are divided into groups based 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1. Presence or Absence of Vascular Tissue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    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Xylem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– moves water from the roots up</a:t>
            </a: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to 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the leaves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    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Phloem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– moves sugars made in the 			leaves down to the roots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	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Xylem goes high; phloem goes low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2. Whether or not they make seeds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3. Whether or not they have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Plant Divisions,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The four groups are: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1. bryophytes (mosses)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2. </a:t>
            </a:r>
            <a:r>
              <a:rPr lang="en-US" sz="3600" b="1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pterophyta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(ferns)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3. gymnosperms (cone bearers)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		4. angiosperms (flowering plants)</a:t>
            </a:r>
          </a:p>
          <a:p>
            <a:pPr eaLnBrk="1" hangingPunct="1"/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Bryophytes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Examples include mosses and liverworts</a:t>
            </a:r>
          </a:p>
        </p:txBody>
      </p:sp>
      <p:pic>
        <p:nvPicPr>
          <p:cNvPr id="54275" name="Picture 5" descr="moss_garde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liverw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3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Characteristics of Bryophytes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Bryophytes do </a:t>
            </a:r>
            <a:r>
              <a:rPr lang="en-US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not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have vascular tissue to move water/nutrients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They don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</a:rPr>
              <a:t>’</a:t>
            </a:r>
            <a:r>
              <a:rPr lang="en-US" altLang="ja-JP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 get very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tall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altLang="ja-JP" sz="3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Rely on osmosis to move water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No cuticle = rapid water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47053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1143000"/>
            <a:ext cx="2895600" cy="3581400"/>
          </a:xfrm>
        </p:spPr>
        <p:txBody>
          <a:bodyPr/>
          <a:lstStyle/>
          <a:p>
            <a:r>
              <a:rPr lang="en-US" i="1"/>
              <a:t>Sphagnum</a:t>
            </a:r>
            <a:br>
              <a:rPr lang="en-US" i="1"/>
            </a:br>
            <a:r>
              <a:rPr lang="en-US"/>
              <a:t> </a:t>
            </a:r>
            <a:br>
              <a:rPr lang="en-US"/>
            </a:br>
            <a:r>
              <a:rPr lang="en-US"/>
              <a:t>(peat moss)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4445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342</Words>
  <Application>Microsoft Office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Blank Presentation</vt:lpstr>
      <vt:lpstr>Alternation of Generations</vt:lpstr>
      <vt:lpstr>PowerPoint Presentation</vt:lpstr>
      <vt:lpstr>PowerPoint Presentation</vt:lpstr>
      <vt:lpstr>Plant Divisions </vt:lpstr>
      <vt:lpstr>Plant Divisions, cont’d</vt:lpstr>
      <vt:lpstr>Bryophytes</vt:lpstr>
      <vt:lpstr>Characteristics of Bryophytes</vt:lpstr>
      <vt:lpstr>PowerPoint Presentation</vt:lpstr>
      <vt:lpstr>Sphagnum   (peat moss)</vt:lpstr>
      <vt:lpstr>PowerPoint Presentation</vt:lpstr>
      <vt:lpstr>PowerPoint Presentation</vt:lpstr>
      <vt:lpstr>PowerPoint Presentation</vt:lpstr>
      <vt:lpstr>Ferns</vt:lpstr>
      <vt:lpstr>PowerPoint Presentation</vt:lpstr>
      <vt:lpstr>Ferns &amp; Horsetails</vt:lpstr>
      <vt:lpstr>Ferns reproduce with spores</vt:lpstr>
      <vt:lpstr>PowerPoint Presentation</vt:lpstr>
      <vt:lpstr>Fern frond</vt:lpstr>
      <vt:lpstr>PowerPoint Presentation</vt:lpstr>
      <vt:lpstr>The Seed Plants: Gymnosperms (cones) &amp; Angiosperms (flowers)</vt:lpstr>
      <vt:lpstr>Seed Plants</vt:lpstr>
      <vt:lpstr>Gymnosperms (“naked seeds”)</vt:lpstr>
      <vt:lpstr>Gymnosperms – conifers (cone bearers)</vt:lpstr>
      <vt:lpstr>Gymnosperm cones…male and female.  Which is which?</vt:lpstr>
      <vt:lpstr>Gymnosperm cones…male and female.  Which is which?</vt:lpstr>
      <vt:lpstr>Angiosperms   - Have vascular tissue  - Make seeds  - Have flowers  - The haploid (n) gametophyte stage is     enclosed (almost entirely) within the   diploid (2n) sporophyte structure   </vt:lpstr>
      <vt:lpstr>Angiosperms - </vt:lpstr>
      <vt:lpstr>Angiosperms can be either  Monocots or Dicots</vt:lpstr>
      <vt:lpstr>Angiosperms can be either   Monocots   - roots are fibrous  Dicots  - one big taproot</vt:lpstr>
      <vt:lpstr>Types of plants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Jessie Poole</dc:creator>
  <cp:lastModifiedBy>Kelley Breeze</cp:lastModifiedBy>
  <cp:revision>18</cp:revision>
  <dcterms:created xsi:type="dcterms:W3CDTF">2013-04-08T17:10:45Z</dcterms:created>
  <dcterms:modified xsi:type="dcterms:W3CDTF">2013-04-10T12:36:36Z</dcterms:modified>
</cp:coreProperties>
</file>